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5" r:id="rId9"/>
    <p:sldId id="274" r:id="rId10"/>
    <p:sldId id="280" r:id="rId11"/>
    <p:sldId id="281" r:id="rId12"/>
    <p:sldId id="279" r:id="rId13"/>
    <p:sldId id="282" r:id="rId14"/>
    <p:sldId id="283" r:id="rId15"/>
    <p:sldId id="284" r:id="rId16"/>
    <p:sldId id="285" r:id="rId17"/>
    <p:sldId id="289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0D87A7-DAB1-4654-8588-EBA76C3E81A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02d7344485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8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420888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Здоровьесберегающие технологии на музыкальных занятиях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Новая папка\SAM_0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225418" cy="61690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\SAM_0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714908" cy="3429024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Новая папка\SAM_0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706397" cy="352979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Новая папка\SAM_0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749" cy="3357562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Новая папка\SAM_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493" y="2714620"/>
            <a:ext cx="5524507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Рабочий стол\Новая папка\SAM_0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00372"/>
            <a:ext cx="4944524" cy="3708393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Новая папка\SAM_06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8" y="142852"/>
            <a:ext cx="4667250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User\Рабочий стол\Новая папка\SAM_0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01121" cy="58086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\SAM_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978143"/>
            <a:ext cx="5173142" cy="3879857"/>
          </a:xfrm>
          <a:prstGeom prst="rect">
            <a:avLst/>
          </a:prstGeom>
          <a:noFill/>
        </p:spPr>
      </p:pic>
      <p:pic>
        <p:nvPicPr>
          <p:cNvPr id="10242" name="Picture 2" descr="C:\Documents and Settings\User\Рабочий стол\Новая папка\SAM_06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567777" cy="342583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Пустовалова\фитбол\SDC14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857783" cy="3643337"/>
          </a:xfrm>
          <a:prstGeom prst="rect">
            <a:avLst/>
          </a:prstGeom>
          <a:noFill/>
        </p:spPr>
      </p:pic>
      <p:pic>
        <p:nvPicPr>
          <p:cNvPr id="5" name="Picture 2" descr="C:\Documents and Settings\User\Мои документы\Пустовалова\фитбол\SDC14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0" y="2643182"/>
            <a:ext cx="5325526" cy="399414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ochky_narod_ru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844824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Bookman Old Style" pitchFamily="18" charset="0"/>
              </a:rPr>
              <a:t>Спасибо за внимание!</a:t>
            </a:r>
            <a:endParaRPr lang="ru-RU" sz="4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y_narod_ru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39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83671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Интенсивное развитие современного общество в последнее время предъявляет все более высокие требования к человеку и его здоровью. Забота о здоровье – одна из важнейших задач каждого человека.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User\Рабочий стол\Новая папка\Фото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125388"/>
            <a:ext cx="4519610" cy="33897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ochky_narod_ru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844824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Педагоги дошкольных учреждений,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в том числе и музыкальные руководители, должны комплексно решать задачи физического, интеллектуального, эмоционального и личностного развития ребенка, активно внедряя в этот процесс наиболее эффективные технологии здоровьесбережения.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ochky_narod_ru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72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1071546"/>
            <a:ext cx="63579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На сегодняшний момент в нашем дошкольном учреждении большое внимание уделяется </a:t>
            </a:r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здоровьесберегающим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технологиям, главным фактором которых является рациональная организация учебного процесса, соответствие методик обучения, способствующих развитию индивидуальных возможностей ребенка.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amky_narod_ru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71600" y="908720"/>
            <a:ext cx="5328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На музыкальных занятиях актуально, возможно и необходимо использовать современные здоровьесберегающие технологии в игровой форме. Привычные виды музыкальной деятельности, развивающие творческие способности и музыкальность ребенка, можно разнообразить с пользой для здоровья. 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4191d1d9378432b778d6d6f815c3c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24744"/>
            <a:ext cx="847725" cy="9715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amky_narod_ru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33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04664"/>
            <a:ext cx="262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Начинать занятие можно с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жизне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 утверждающей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валеологической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песни-распевки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052736"/>
            <a:ext cx="2520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Bookman Old Style" pitchFamily="18" charset="0"/>
              </a:rPr>
              <a:t>Слушание музыки и разучивание текстов песен можно перемежать с игровым массажем или пальчиковой игрой</a:t>
            </a:r>
            <a:endParaRPr lang="ru-RU" sz="20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76672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Bookman Old Style" pitchFamily="18" charset="0"/>
              </a:rPr>
              <a:t>Перед пением песен - заниматься дыхательной,  гимнастикой и оздоровительными упражнениями для горла и голосовых связок</a:t>
            </a:r>
            <a:endParaRPr lang="ru-RU" sz="2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717032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Речевые игры лучше сопровождать музыкально-ритмическими движениями, а танцевальную импровизацию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совместить с музыкотерапией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ochky_narod_ru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257215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1052736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На музыкальных занятиях использую следующие технологии: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Пальчиковая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Дыхательная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Самомассаж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с использованием различных предметов;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Зрительная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Логоритмика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Артикуляционная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Музыкотерапия </a:t>
            </a:r>
          </a:p>
          <a:p>
            <a:pPr algn="ctr">
              <a:buBlip>
                <a:blip r:embed="rId3"/>
              </a:buBlip>
            </a:pPr>
            <a:endParaRPr lang="ru-RU" sz="2400" b="1" i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65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Bookman Old Style" pitchFamily="18" charset="0"/>
              </a:rPr>
              <a:t>Музыкальные занятия с использованием технологий здоровьесбережения эффективны при учете индивидуальных и возрастных особенностей каждого ребенка, его интересов. Успех занятий невозможен без совместной деятельности музыкального руководителя и воспитателя, который активно помогает, организует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Bookman Old Style" pitchFamily="18" charset="0"/>
              </a:rPr>
              <a:t>самостоятельное  </a:t>
            </a:r>
            <a:r>
              <a:rPr lang="ru-RU" sz="22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музицирование</a:t>
            </a:r>
            <a:r>
              <a:rPr lang="ru-RU" sz="2200" b="1" i="1" dirty="0" smtClean="0">
                <a:solidFill>
                  <a:srgbClr val="002060"/>
                </a:solidFill>
                <a:latin typeface="Bookman Old Style" pitchFamily="18" charset="0"/>
              </a:rPr>
              <a:t> детей в группе.</a:t>
            </a:r>
            <a:endParaRPr lang="ru-RU" sz="22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481972pwivw7a2j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943600"/>
            <a:ext cx="4600575" cy="914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Новая папка\SAM_0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286248" cy="3286147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Новая папка\SAM_0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6248" y="2486023"/>
            <a:ext cx="4857752" cy="43719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261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1_Апекс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Здоровьесб-е технологии на муз.зан.</dc:title>
  <dc:creator>Neffy</dc:creator>
  <cp:keywords>Здоровье</cp:keywords>
  <cp:lastModifiedBy>Valued Acer Customer</cp:lastModifiedBy>
  <cp:revision>36</cp:revision>
  <dcterms:created xsi:type="dcterms:W3CDTF">2014-01-11T12:43:16Z</dcterms:created>
  <dcterms:modified xsi:type="dcterms:W3CDTF">2016-04-14T05:44:00Z</dcterms:modified>
  <cp:category>музыкальное занятие</cp:category>
  <cp:contentStatus>презентация Neffy</cp:contentStatus>
</cp:coreProperties>
</file>